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4"/>
  </p:notesMasterIdLst>
  <p:sldIdLst>
    <p:sldId id="256" r:id="rId2"/>
    <p:sldId id="270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Style léger 3 - Accentuation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Style léger 3 - Accentuation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70" autoAdjust="0"/>
  </p:normalViewPr>
  <p:slideViewPr>
    <p:cSldViewPr>
      <p:cViewPr varScale="1">
        <p:scale>
          <a:sx n="66" d="100"/>
          <a:sy n="66" d="100"/>
        </p:scale>
        <p:origin x="85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7ED22-BEBE-4E03-8E83-715DA1FDCC7C}" type="datetimeFigureOut">
              <a:rPr lang="en-US" smtClean="0"/>
              <a:t>5/30/2022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5583D4-1A13-434C-8FBF-CA01AF3C452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656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5583D4-1A13-434C-8FBF-CA01AF3C452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884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1BCD-6D2E-4106-A298-3071B213FF64}" type="datetime1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F3F0-DD2C-43DE-BDAA-518591A5323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E5BC-727C-4694-837C-45A23ED2CB5E}" type="datetime1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F3F0-DD2C-43DE-BDAA-518591A5323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C605D-25F5-408F-A6C0-581B6623046D}" type="datetime1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F3F0-DD2C-43DE-BDAA-518591A5323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FA855-4661-4250-A9F9-E91B88F28246}" type="datetime1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F3F0-DD2C-43DE-BDAA-518591A5323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48E6-00F8-45EC-98B3-68B194299BF8}" type="datetime1">
              <a:rPr lang="en-US" smtClean="0"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F3F0-DD2C-43DE-BDAA-518591A5323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640DC-4D67-4B97-B9A9-5A8DA088CE2D}" type="datetime1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F3F0-DD2C-43DE-BDAA-518591A5323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96FE7-AF1B-4369-B5AA-33A62639B075}" type="datetime1">
              <a:rPr lang="en-US" smtClean="0"/>
              <a:t>5/30/2022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F3F0-DD2C-43DE-BDAA-518591A5323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14EDF-77ED-42D2-B212-F0E483CE9AEF}" type="datetime1">
              <a:rPr lang="en-US" smtClean="0"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F3F0-DD2C-43DE-BDAA-518591A5323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3F8E3-09EB-4E4E-9FF6-8DC11DF8AB51}" type="datetime1">
              <a:rPr lang="en-US" smtClean="0"/>
              <a:t>5/30/2022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F3F0-DD2C-43DE-BDAA-518591A5323E}" type="slidenum">
              <a:rPr lang="en-US" smtClean="0"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6C1B11-3CD9-469B-B983-7E4A9CCA69F2}" type="datetime1">
              <a:rPr lang="en-US" smtClean="0"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F3F0-DD2C-43DE-BDAA-518591A5323E}" type="slidenum">
              <a:rPr lang="en-US" smtClean="0"/>
              <a:t>‹N°›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F50CC-5034-4291-9E69-F0D5DEA50AC5}" type="datetime1">
              <a:rPr lang="en-US" smtClean="0"/>
              <a:t>5/30/2022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167F3F0-DD2C-43DE-BDAA-518591A5323E}" type="slidenum">
              <a:rPr lang="en-US" smtClean="0"/>
              <a:t>‹N°›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4167F3F0-DD2C-43DE-BDAA-518591A5323E}" type="slidenum">
              <a:rPr lang="en-US" smtClean="0"/>
              <a:t>‹N°›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6BA5944-C0F4-4F85-8AC0-23DEA2F3820D}" type="datetime1">
              <a:rPr lang="en-US" smtClean="0"/>
              <a:t>5/30/2022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3020" y="2013219"/>
            <a:ext cx="7920880" cy="1271765"/>
          </a:xfrm>
        </p:spPr>
        <p:txBody>
          <a:bodyPr/>
          <a:lstStyle/>
          <a:p>
            <a:pPr algn="ctr"/>
            <a:r>
              <a:rPr lang="en-US" sz="3600" b="1" dirty="0" smtClean="0"/>
              <a:t>Panel session</a:t>
            </a:r>
            <a:endParaRPr lang="en-US" sz="36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62568" y="3789040"/>
            <a:ext cx="6461760" cy="1080120"/>
          </a:xfrm>
        </p:spPr>
        <p:txBody>
          <a:bodyPr>
            <a:no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+mj-lt"/>
              </a:rPr>
              <a:t>All presentation authors &amp; workshop organizers</a:t>
            </a:r>
            <a:endParaRPr lang="en-US" sz="1600" b="1" dirty="0">
              <a:solidFill>
                <a:schemeClr val="tx1"/>
              </a:solidFill>
              <a:latin typeface="+mj-lt"/>
            </a:endParaRPr>
          </a:p>
          <a:p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971600" y="5301208"/>
            <a:ext cx="61206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1"/>
                </a:solidFill>
              </a:rPr>
              <a:t>26th </a:t>
            </a:r>
            <a:r>
              <a:rPr lang="en-US" sz="2000" b="1" dirty="0">
                <a:solidFill>
                  <a:schemeClr val="accent1"/>
                </a:solidFill>
              </a:rPr>
              <a:t>Ada-Europe International Conference on Reliable Software Technologies (</a:t>
            </a:r>
            <a:r>
              <a:rPr lang="en-US" sz="2000" b="1" dirty="0" err="1">
                <a:solidFill>
                  <a:schemeClr val="accent1"/>
                </a:solidFill>
              </a:rPr>
              <a:t>AEiC</a:t>
            </a:r>
            <a:r>
              <a:rPr lang="en-US" sz="2000" b="1" dirty="0">
                <a:solidFill>
                  <a:schemeClr val="accent1"/>
                </a:solidFill>
              </a:rPr>
              <a:t> 2022</a:t>
            </a:r>
            <a:r>
              <a:rPr lang="en-US" sz="2000" b="1" dirty="0" smtClean="0">
                <a:solidFill>
                  <a:schemeClr val="accent1"/>
                </a:solidFill>
              </a:rPr>
              <a:t>), Ghent</a:t>
            </a:r>
            <a:r>
              <a:rPr lang="en-US" sz="2000" b="1" dirty="0">
                <a:solidFill>
                  <a:schemeClr val="accent1"/>
                </a:solidFill>
              </a:rPr>
              <a:t>, Belgium</a:t>
            </a:r>
          </a:p>
        </p:txBody>
      </p:sp>
      <p:pic>
        <p:nvPicPr>
          <p:cNvPr id="7" name="Picture 40" descr="http://www.physiology-orphy.fr/styles/orphy2016/images/ub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2863" y="215900"/>
            <a:ext cx="1836737" cy="486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42" descr="http://afeit.asso.fr/wp-content/uploads/2015/07/labstic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8163" y="336550"/>
            <a:ext cx="3240087" cy="211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4888" y="2447925"/>
            <a:ext cx="2773362" cy="268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251520" y="355897"/>
            <a:ext cx="293432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1"/>
                </a:solidFill>
              </a:rPr>
              <a:t>ADEPT Workshop 2022</a:t>
            </a:r>
            <a:endParaRPr lang="en-US" sz="2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3961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844824"/>
            <a:ext cx="7977342" cy="4680520"/>
          </a:xfrm>
        </p:spPr>
        <p:txBody>
          <a:bodyPr>
            <a:normAutofit/>
          </a:bodyPr>
          <a:lstStyle/>
          <a:p>
            <a:pPr marL="571500" indent="-457200">
              <a:spcBef>
                <a:spcPts val="0"/>
              </a:spcBef>
              <a:buClr>
                <a:srgbClr val="0070C0"/>
              </a:buClr>
              <a:buFont typeface="+mj-lt"/>
              <a:buAutoNum type="arabicPeriod"/>
            </a:pPr>
            <a:r>
              <a:rPr lang="en-US" sz="2000" b="1" dirty="0" smtClean="0"/>
              <a:t>About the AADL language</a:t>
            </a:r>
          </a:p>
          <a:p>
            <a:pPr lvl="1">
              <a:spcBef>
                <a:spcPts val="0"/>
              </a:spcBef>
              <a:buClr>
                <a:srgbClr val="0070C0"/>
              </a:buClr>
            </a:pPr>
            <a:r>
              <a:rPr lang="en-US" sz="1800" dirty="0"/>
              <a:t>Why did you choose AADL</a:t>
            </a:r>
            <a:r>
              <a:rPr lang="en-US" sz="1800" dirty="0" smtClean="0"/>
              <a:t>? </a:t>
            </a:r>
            <a:r>
              <a:rPr lang="en-US" sz="1800" dirty="0" smtClean="0"/>
              <a:t>What were the motivations to use AADL in your projects?</a:t>
            </a:r>
          </a:p>
          <a:p>
            <a:pPr lvl="1">
              <a:spcBef>
                <a:spcPts val="0"/>
              </a:spcBef>
              <a:buClr>
                <a:srgbClr val="0070C0"/>
              </a:buClr>
            </a:pPr>
            <a:r>
              <a:rPr lang="en-US" sz="1800" dirty="0" smtClean="0"/>
              <a:t>What are the language features that are missing today in AADL and that you expect to see in the </a:t>
            </a:r>
            <a:r>
              <a:rPr lang="en-US" sz="1800" dirty="0" smtClean="0"/>
              <a:t>next version of the standard?</a:t>
            </a:r>
            <a:endParaRPr lang="en-US" sz="1800" dirty="0" smtClean="0"/>
          </a:p>
          <a:p>
            <a:pPr marL="571500" indent="-457200">
              <a:spcBef>
                <a:spcPts val="0"/>
              </a:spcBef>
              <a:buClr>
                <a:srgbClr val="0070C0"/>
              </a:buClr>
              <a:buFont typeface="+mj-lt"/>
              <a:buAutoNum type="arabicPeriod"/>
            </a:pPr>
            <a:endParaRPr lang="en-US" sz="2000" b="1" dirty="0"/>
          </a:p>
          <a:p>
            <a:pPr marL="571500" indent="-457200">
              <a:spcBef>
                <a:spcPts val="0"/>
              </a:spcBef>
              <a:buClr>
                <a:srgbClr val="0070C0"/>
              </a:buClr>
              <a:buFont typeface="+mj-lt"/>
              <a:buAutoNum type="arabicPeriod"/>
            </a:pPr>
            <a:r>
              <a:rPr lang="en-US" sz="2000" b="1" dirty="0"/>
              <a:t>About the AADL </a:t>
            </a:r>
            <a:r>
              <a:rPr lang="en-US" sz="2000" b="1" dirty="0" smtClean="0"/>
              <a:t>tool</a:t>
            </a:r>
            <a:endParaRPr lang="en-US" sz="2000" b="1" dirty="0"/>
          </a:p>
          <a:p>
            <a:pPr lvl="1">
              <a:spcBef>
                <a:spcPts val="0"/>
              </a:spcBef>
              <a:buClr>
                <a:srgbClr val="0070C0"/>
              </a:buClr>
            </a:pPr>
            <a:r>
              <a:rPr lang="en-US" sz="1800" dirty="0" smtClean="0"/>
              <a:t>What are the tools you are using? </a:t>
            </a:r>
          </a:p>
          <a:p>
            <a:pPr lvl="1">
              <a:spcBef>
                <a:spcPts val="0"/>
              </a:spcBef>
              <a:buClr>
                <a:srgbClr val="0070C0"/>
              </a:buClr>
            </a:pPr>
            <a:r>
              <a:rPr lang="en-US" sz="1800" dirty="0" smtClean="0"/>
              <a:t>What </a:t>
            </a:r>
            <a:r>
              <a:rPr lang="en-US" sz="1800" dirty="0"/>
              <a:t>are the </a:t>
            </a:r>
            <a:r>
              <a:rPr lang="en-US" sz="1800" dirty="0" smtClean="0"/>
              <a:t>main features </a:t>
            </a:r>
            <a:r>
              <a:rPr lang="en-US" sz="1800" dirty="0"/>
              <a:t>you need? </a:t>
            </a:r>
            <a:r>
              <a:rPr lang="en-US" sz="1800" dirty="0" smtClean="0"/>
              <a:t>Do the tools provide them? </a:t>
            </a:r>
          </a:p>
          <a:p>
            <a:pPr lvl="1">
              <a:spcBef>
                <a:spcPts val="0"/>
              </a:spcBef>
              <a:buClr>
                <a:srgbClr val="0070C0"/>
              </a:buClr>
            </a:pPr>
            <a:r>
              <a:rPr lang="en-US" sz="1800" dirty="0" smtClean="0"/>
              <a:t>What were the main issues you faced?</a:t>
            </a:r>
          </a:p>
          <a:p>
            <a:pPr lvl="1">
              <a:spcBef>
                <a:spcPts val="0"/>
              </a:spcBef>
              <a:buClr>
                <a:srgbClr val="0070C0"/>
              </a:buClr>
            </a:pPr>
            <a:r>
              <a:rPr lang="en-US" sz="1800" dirty="0" smtClean="0"/>
              <a:t>What are you expecting in the next tool versions?</a:t>
            </a:r>
          </a:p>
          <a:p>
            <a:pPr marL="571500" indent="-457200">
              <a:spcBef>
                <a:spcPts val="0"/>
              </a:spcBef>
              <a:buClr>
                <a:srgbClr val="0070C0"/>
              </a:buClr>
              <a:buFont typeface="+mj-lt"/>
              <a:buAutoNum type="arabicPeriod"/>
            </a:pPr>
            <a:endParaRPr lang="en-US" sz="2000" b="1" dirty="0"/>
          </a:p>
          <a:p>
            <a:pPr marL="571500" indent="-457200">
              <a:spcBef>
                <a:spcPts val="0"/>
              </a:spcBef>
              <a:buClr>
                <a:srgbClr val="0070C0"/>
              </a:buClr>
              <a:buFont typeface="+mj-lt"/>
              <a:buAutoNum type="arabicPeriod"/>
            </a:pPr>
            <a:r>
              <a:rPr lang="en-US" sz="2000" b="1" dirty="0"/>
              <a:t>About the </a:t>
            </a:r>
            <a:r>
              <a:rPr lang="en-US" sz="2000" b="1" dirty="0" smtClean="0"/>
              <a:t>AADL community</a:t>
            </a:r>
            <a:endParaRPr lang="en-US" sz="2000" b="1" dirty="0"/>
          </a:p>
          <a:p>
            <a:pPr lvl="1">
              <a:spcBef>
                <a:spcPts val="0"/>
              </a:spcBef>
              <a:buClr>
                <a:srgbClr val="0070C0"/>
              </a:buClr>
            </a:pPr>
            <a:r>
              <a:rPr lang="en-US" sz="1800" dirty="0" smtClean="0"/>
              <a:t>What do you expect from it? How do we organize it?</a:t>
            </a:r>
          </a:p>
          <a:p>
            <a:pPr lvl="1">
              <a:spcBef>
                <a:spcPts val="0"/>
              </a:spcBef>
              <a:buClr>
                <a:srgbClr val="0070C0"/>
              </a:buClr>
            </a:pPr>
            <a:endParaRPr lang="en-US" sz="1800" dirty="0"/>
          </a:p>
          <a:p>
            <a:pPr marL="411480" lvl="1" indent="0">
              <a:spcBef>
                <a:spcPts val="0"/>
              </a:spcBef>
              <a:buClr>
                <a:srgbClr val="0070C0"/>
              </a:buClr>
              <a:buNone/>
            </a:pPr>
            <a:endParaRPr lang="en-US" sz="1800" dirty="0"/>
          </a:p>
          <a:p>
            <a:pPr marL="777240" lvl="2" indent="0">
              <a:spcBef>
                <a:spcPts val="0"/>
              </a:spcBef>
              <a:buClr>
                <a:srgbClr val="0070C0"/>
              </a:buClr>
              <a:buNone/>
            </a:pPr>
            <a:endParaRPr lang="en-US" sz="1600" dirty="0"/>
          </a:p>
          <a:p>
            <a:pPr>
              <a:spcBef>
                <a:spcPts val="0"/>
              </a:spcBef>
              <a:buClr>
                <a:srgbClr val="0070C0"/>
              </a:buClr>
            </a:pPr>
            <a:endParaRPr lang="en-US" sz="2000" b="1" dirty="0" smtClean="0">
              <a:latin typeface="+mj-lt"/>
            </a:endParaRPr>
          </a:p>
          <a:p>
            <a:pPr>
              <a:spcBef>
                <a:spcPts val="0"/>
              </a:spcBef>
              <a:buClr>
                <a:srgbClr val="0070C0"/>
              </a:buClr>
            </a:pPr>
            <a:endParaRPr lang="en-US" sz="2000" b="1" dirty="0" smtClean="0">
              <a:latin typeface="+mj-lt"/>
            </a:endParaRPr>
          </a:p>
          <a:p>
            <a:pPr>
              <a:spcBef>
                <a:spcPts val="0"/>
              </a:spcBef>
              <a:buClr>
                <a:srgbClr val="0070C0"/>
              </a:buClr>
            </a:pPr>
            <a:endParaRPr lang="en-US" sz="2000" b="1" dirty="0">
              <a:latin typeface="+mj-lt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7F3F0-DD2C-43DE-BDAA-518591A5323E}" type="slidenum">
              <a:rPr lang="en-US" smtClean="0"/>
              <a:t>2</a:t>
            </a:fld>
            <a:endParaRPr lang="en-US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61298" y="316284"/>
            <a:ext cx="7799512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 smtClean="0">
                <a:solidFill>
                  <a:schemeClr val="tx1"/>
                </a:solidFill>
              </a:rPr>
              <a:t>Return of experience about AADL: put the author list here</a:t>
            </a:r>
            <a:endParaRPr lang="en-US" sz="2400" b="1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61298" y="1340768"/>
            <a:ext cx="4366686" cy="30243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5413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0</TotalTime>
  <Words>146</Words>
  <Application>Microsoft Office PowerPoint</Application>
  <PresentationFormat>Affichage à l'écran (4:3)</PresentationFormat>
  <Paragraphs>23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Cambria</vt:lpstr>
      <vt:lpstr>Contiguïté</vt:lpstr>
      <vt:lpstr>Panel session</vt:lpstr>
      <vt:lpstr>Présentation PowerPoint</vt:lpstr>
    </vt:vector>
  </TitlesOfParts>
  <Company>S.C.I.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Mourad Dridi</dc:creator>
  <cp:lastModifiedBy>singhoff</cp:lastModifiedBy>
  <cp:revision>82</cp:revision>
  <dcterms:created xsi:type="dcterms:W3CDTF">2017-10-23T12:44:50Z</dcterms:created>
  <dcterms:modified xsi:type="dcterms:W3CDTF">2022-05-30T12:59:42Z</dcterms:modified>
</cp:coreProperties>
</file>